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4" r:id="rId3"/>
    <p:sldId id="257" r:id="rId4"/>
    <p:sldId id="258" r:id="rId5"/>
    <p:sldId id="259" r:id="rId6"/>
    <p:sldId id="26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57" autoAdjust="0"/>
    <p:restoredTop sz="94660"/>
  </p:normalViewPr>
  <p:slideViewPr>
    <p:cSldViewPr>
      <p:cViewPr varScale="1">
        <p:scale>
          <a:sx n="74" d="100"/>
          <a:sy n="74"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46686-323B-46DC-A960-9B847C59A114}" type="datetimeFigureOut">
              <a:rPr lang="en-US" smtClean="0"/>
              <a:pPr/>
              <a:t>6/8/2010</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8571C4-CEE2-4A9E-8BEA-E6024E7CBA91}"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The </a:t>
            </a:r>
            <a:endParaRPr lang="en-CA" dirty="0"/>
          </a:p>
        </p:txBody>
      </p:sp>
      <p:sp>
        <p:nvSpPr>
          <p:cNvPr id="4" name="Slide Number Placeholder 3"/>
          <p:cNvSpPr>
            <a:spLocks noGrp="1"/>
          </p:cNvSpPr>
          <p:nvPr>
            <p:ph type="sldNum" sz="quarter" idx="10"/>
          </p:nvPr>
        </p:nvSpPr>
        <p:spPr/>
        <p:txBody>
          <a:bodyPr/>
          <a:lstStyle/>
          <a:p>
            <a:fld id="{BB8571C4-CEE2-4A9E-8BEA-E6024E7CBA91}" type="slidenum">
              <a:rPr lang="en-CA" smtClean="0"/>
              <a:pPr/>
              <a:t>3</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5930F89-7906-40FE-B128-D3DF2504A5A4}" type="datetimeFigureOut">
              <a:rPr lang="en-US" smtClean="0"/>
              <a:pPr/>
              <a:t>6/8/2010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5930F89-7906-40FE-B128-D3DF2504A5A4}" type="datetimeFigureOut">
              <a:rPr lang="en-US" smtClean="0"/>
              <a:pPr/>
              <a:t>6/8/2010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5930F89-7906-40FE-B128-D3DF2504A5A4}" type="datetimeFigureOut">
              <a:rPr lang="en-US" smtClean="0"/>
              <a:pPr/>
              <a:t>6/8/2010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5930F89-7906-40FE-B128-D3DF2504A5A4}" type="datetimeFigureOut">
              <a:rPr lang="en-US" smtClean="0"/>
              <a:pPr/>
              <a:t>6/8/2010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930F89-7906-40FE-B128-D3DF2504A5A4}" type="datetimeFigureOut">
              <a:rPr lang="en-US" smtClean="0"/>
              <a:pPr/>
              <a:t>6/8/2010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5930F89-7906-40FE-B128-D3DF2504A5A4}" type="datetimeFigureOut">
              <a:rPr lang="en-US" smtClean="0"/>
              <a:pPr/>
              <a:t>6/8/2010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5930F89-7906-40FE-B128-D3DF2504A5A4}" type="datetimeFigureOut">
              <a:rPr lang="en-US" smtClean="0"/>
              <a:pPr/>
              <a:t>6/8/2010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5930F89-7906-40FE-B128-D3DF2504A5A4}" type="datetimeFigureOut">
              <a:rPr lang="en-US" smtClean="0"/>
              <a:pPr/>
              <a:t>6/8/2010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930F89-7906-40FE-B128-D3DF2504A5A4}" type="datetimeFigureOut">
              <a:rPr lang="en-US" smtClean="0"/>
              <a:pPr/>
              <a:t>6/8/2010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930F89-7906-40FE-B128-D3DF2504A5A4}" type="datetimeFigureOut">
              <a:rPr lang="en-US" smtClean="0"/>
              <a:pPr/>
              <a:t>6/8/2010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930F89-7906-40FE-B128-D3DF2504A5A4}" type="datetimeFigureOut">
              <a:rPr lang="en-US" smtClean="0"/>
              <a:pPr/>
              <a:t>6/8/2010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174E64B-E568-4AD3-8738-915AD1AFE600}"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930F89-7906-40FE-B128-D3DF2504A5A4}" type="datetimeFigureOut">
              <a:rPr lang="en-US" smtClean="0"/>
              <a:pPr/>
              <a:t>6/8/2010</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74E64B-E568-4AD3-8738-915AD1AFE600}"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solidFill>
                  <a:schemeClr val="bg1"/>
                </a:solidFill>
                <a:latin typeface="Bodoni MT Condensed" pitchFamily="18" charset="0"/>
              </a:rPr>
              <a:t>The Sun and Other Stars </a:t>
            </a:r>
            <a:endParaRPr lang="en-CA" dirty="0">
              <a:solidFill>
                <a:schemeClr val="bg1"/>
              </a:solidFill>
              <a:latin typeface="Bodoni MT Condensed" pitchFamily="18" charset="0"/>
            </a:endParaRPr>
          </a:p>
        </p:txBody>
      </p:sp>
      <p:sp>
        <p:nvSpPr>
          <p:cNvPr id="3" name="Subtitle 2"/>
          <p:cNvSpPr>
            <a:spLocks noGrp="1"/>
          </p:cNvSpPr>
          <p:nvPr>
            <p:ph type="subTitle" idx="1"/>
          </p:nvPr>
        </p:nvSpPr>
        <p:spPr/>
        <p:txBody>
          <a:bodyPr/>
          <a:lstStyle/>
          <a:p>
            <a:r>
              <a:rPr lang="en-CA" dirty="0" smtClean="0"/>
              <a:t>By:</a:t>
            </a:r>
          </a:p>
          <a:p>
            <a:r>
              <a:rPr lang="en-CA" dirty="0" smtClean="0"/>
              <a:t> Second Edition and World Book</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2910" y="2643182"/>
            <a:ext cx="8229600" cy="1143000"/>
          </a:xfrm>
        </p:spPr>
        <p:txBody>
          <a:bodyPr>
            <a:noAutofit/>
          </a:bodyPr>
          <a:lstStyle/>
          <a:p>
            <a:r>
              <a:rPr lang="en-CA" sz="1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Sun</a:t>
            </a:r>
            <a:endParaRPr lang="en-CA" sz="11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Tx/>
              <a:buChar char="-"/>
            </a:pPr>
            <a:r>
              <a:rPr lang="en-CA" sz="2400" dirty="0" smtClean="0">
                <a:solidFill>
                  <a:schemeClr val="bg1"/>
                </a:solidFill>
                <a:latin typeface="Bodoni MT Condensed" pitchFamily="18" charset="0"/>
              </a:rPr>
              <a:t>The Sun is the star closest to the Earth and is the center of the solar system.</a:t>
            </a:r>
          </a:p>
          <a:p>
            <a:pPr>
              <a:buFontTx/>
              <a:buChar char="-"/>
            </a:pPr>
            <a:r>
              <a:rPr lang="en-CA" sz="2400" dirty="0">
                <a:solidFill>
                  <a:schemeClr val="bg1"/>
                </a:solidFill>
                <a:latin typeface="Bodoni MT Condensed" pitchFamily="18" charset="0"/>
              </a:rPr>
              <a:t> </a:t>
            </a:r>
            <a:r>
              <a:rPr lang="en-CA" sz="2400" dirty="0" smtClean="0">
                <a:solidFill>
                  <a:schemeClr val="bg1"/>
                </a:solidFill>
                <a:latin typeface="Bodoni MT Condensed" pitchFamily="18" charset="0"/>
              </a:rPr>
              <a:t>It is approximately 150 million kilometres away from earth. </a:t>
            </a:r>
          </a:p>
          <a:p>
            <a:pPr>
              <a:buFontTx/>
              <a:buChar char="-"/>
            </a:pPr>
            <a:r>
              <a:rPr lang="en-CA" sz="2400" dirty="0">
                <a:solidFill>
                  <a:schemeClr val="bg1"/>
                </a:solidFill>
                <a:latin typeface="Bodoni MT Condensed" pitchFamily="18" charset="0"/>
              </a:rPr>
              <a:t> </a:t>
            </a:r>
            <a:r>
              <a:rPr lang="en-CA" sz="2400" dirty="0" smtClean="0">
                <a:solidFill>
                  <a:schemeClr val="bg1"/>
                </a:solidFill>
                <a:latin typeface="Bodoni MT Condensed" pitchFamily="18" charset="0"/>
              </a:rPr>
              <a:t>Sunlight, travels 299,792 km per second, takes about 8 minutes to the Earth.</a:t>
            </a:r>
            <a:endParaRPr lang="en-CA" sz="2400" dirty="0">
              <a:solidFill>
                <a:schemeClr val="bg1"/>
              </a:solidFill>
              <a:latin typeface="Bodoni MT Condensed" pitchFamily="18" charset="0"/>
            </a:endParaRPr>
          </a:p>
          <a:p>
            <a:pPr>
              <a:buFontTx/>
              <a:buChar char="-"/>
            </a:pPr>
            <a:r>
              <a:rPr lang="en-CA" sz="2400" dirty="0" smtClean="0">
                <a:solidFill>
                  <a:schemeClr val="bg1"/>
                </a:solidFill>
                <a:latin typeface="Bodoni MT Condensed" pitchFamily="18" charset="0"/>
              </a:rPr>
              <a:t> 25, 000 light- years away from the galaxy, the sun is the only star in our solar system. </a:t>
            </a:r>
          </a:p>
          <a:p>
            <a:pPr>
              <a:buFontTx/>
              <a:buChar char="-"/>
            </a:pPr>
            <a:r>
              <a:rPr lang="en-CA" sz="2400" dirty="0" smtClean="0">
                <a:solidFill>
                  <a:schemeClr val="bg1"/>
                </a:solidFill>
                <a:latin typeface="Bodoni MT Condensed" pitchFamily="18" charset="0"/>
              </a:rPr>
              <a:t> The sun is the largest in our solar system.  With a radius of 695, 500 km, and a mass of 333, 000.</a:t>
            </a:r>
          </a:p>
          <a:p>
            <a:pPr>
              <a:buFontTx/>
              <a:buChar char="-"/>
            </a:pPr>
            <a:r>
              <a:rPr lang="en-CA" sz="2400" dirty="0" smtClean="0">
                <a:solidFill>
                  <a:schemeClr val="bg1"/>
                </a:solidFill>
                <a:latin typeface="Bodoni MT Condensed" pitchFamily="18" charset="0"/>
              </a:rPr>
              <a:t>The outer part of the sun 5, 500 degrees Celsius</a:t>
            </a:r>
          </a:p>
          <a:p>
            <a:pPr>
              <a:buFontTx/>
              <a:buChar char="-"/>
            </a:pPr>
            <a:r>
              <a:rPr lang="en-CA" sz="2400" dirty="0" smtClean="0">
                <a:solidFill>
                  <a:schemeClr val="bg1"/>
                </a:solidFill>
                <a:latin typeface="Bodoni MT Condensed" pitchFamily="18" charset="0"/>
              </a:rPr>
              <a:t>On the Fahrenheit and Celsius scales, absolute zero is equal to -273.15 degrees and -459. 67 degrees Fahrenheit.  From absolute zero or 0 K, the scale rises by 1 K, which is equal to 1.8 Fahrenheit  or 1 Celsius. </a:t>
            </a:r>
          </a:p>
          <a:p>
            <a:pPr>
              <a:buNone/>
            </a:pPr>
            <a:endParaRPr lang="en-CA" sz="2400" dirty="0" smtClean="0">
              <a:solidFill>
                <a:schemeClr val="bg1"/>
              </a:solidFill>
              <a:latin typeface="Bodoni MT Condensed"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229600" cy="6357982"/>
          </a:xfrm>
        </p:spPr>
        <p:txBody>
          <a:bodyPr>
            <a:normAutofit fontScale="92500" lnSpcReduction="10000"/>
          </a:bodyPr>
          <a:lstStyle/>
          <a:p>
            <a:pPr>
              <a:buFontTx/>
              <a:buChar char="-"/>
            </a:pPr>
            <a:r>
              <a:rPr lang="en-CA" sz="2400" dirty="0" smtClean="0">
                <a:solidFill>
                  <a:schemeClr val="bg1"/>
                </a:solidFill>
                <a:latin typeface="Bodoni MT Condensed" pitchFamily="18" charset="0"/>
              </a:rPr>
              <a:t>The sun’s energy comes from nuclear fusion reactions of hydrogen atoms that  occur deep inside the sun’s core. </a:t>
            </a:r>
          </a:p>
          <a:p>
            <a:pPr>
              <a:buFontTx/>
              <a:buChar char="-"/>
            </a:pPr>
            <a:r>
              <a:rPr lang="en-CA" sz="2400" dirty="0" smtClean="0">
                <a:solidFill>
                  <a:schemeClr val="bg1"/>
                </a:solidFill>
                <a:latin typeface="Bodoni MT Condensed" pitchFamily="18" charset="0"/>
              </a:rPr>
              <a:t> The sun is made up of mostly chemical element hydrogen. The other element that makes up a large portion of the sun’s mass is helium. </a:t>
            </a:r>
          </a:p>
          <a:p>
            <a:pPr>
              <a:buFontTx/>
              <a:buChar char="-"/>
            </a:pPr>
            <a:r>
              <a:rPr lang="en-CA" sz="2400" dirty="0" smtClean="0">
                <a:solidFill>
                  <a:schemeClr val="bg1"/>
                </a:solidFill>
                <a:latin typeface="Bodoni MT Condensed" pitchFamily="18" charset="0"/>
              </a:rPr>
              <a:t> All of the suns matter is in a form of a gas or other form called plasma. </a:t>
            </a:r>
          </a:p>
          <a:p>
            <a:pPr>
              <a:buFontTx/>
              <a:buChar char="-"/>
            </a:pPr>
            <a:r>
              <a:rPr lang="en-CA" sz="2400" dirty="0" smtClean="0">
                <a:solidFill>
                  <a:schemeClr val="bg1"/>
                </a:solidFill>
                <a:latin typeface="Bodoni MT Condensed" pitchFamily="18" charset="0"/>
              </a:rPr>
              <a:t> The suns atmosphere has several layers. The photosphere, the lowest part of the atmosphere of the sun, rises from the stars surface. </a:t>
            </a:r>
          </a:p>
          <a:p>
            <a:pPr>
              <a:buFontTx/>
              <a:buChar char="-"/>
            </a:pPr>
            <a:r>
              <a:rPr lang="en-CA" sz="2400" dirty="0" smtClean="0">
                <a:solidFill>
                  <a:schemeClr val="bg1"/>
                </a:solidFill>
                <a:latin typeface="Bodoni MT Condensed" pitchFamily="18" charset="0"/>
              </a:rPr>
              <a:t>Above the photosphere is the chromospheres. </a:t>
            </a:r>
          </a:p>
          <a:p>
            <a:pPr>
              <a:buFontTx/>
              <a:buChar char="-"/>
            </a:pPr>
            <a:r>
              <a:rPr lang="en-CA" sz="2400" dirty="0" smtClean="0">
                <a:solidFill>
                  <a:schemeClr val="bg1"/>
                </a:solidFill>
                <a:latin typeface="Bodoni MT Condensed" pitchFamily="18" charset="0"/>
              </a:rPr>
              <a:t>  The layer of chromospheres is the transition.</a:t>
            </a:r>
          </a:p>
          <a:p>
            <a:pPr>
              <a:buFontTx/>
              <a:buChar char="-"/>
            </a:pPr>
            <a:r>
              <a:rPr lang="en-CA" sz="2400" dirty="0" smtClean="0">
                <a:solidFill>
                  <a:schemeClr val="bg1"/>
                </a:solidFill>
                <a:latin typeface="Bodoni MT Condensed" pitchFamily="18" charset="0"/>
              </a:rPr>
              <a:t>The outermost layer, the corona is the hottest layer. </a:t>
            </a:r>
          </a:p>
          <a:p>
            <a:pPr>
              <a:buFontTx/>
              <a:buChar char="-"/>
            </a:pPr>
            <a:r>
              <a:rPr lang="en-CA" sz="2400" dirty="0" smtClean="0">
                <a:solidFill>
                  <a:schemeClr val="bg1"/>
                </a:solidFill>
                <a:latin typeface="Bodoni MT Condensed" pitchFamily="18" charset="0"/>
              </a:rPr>
              <a:t>The sun has a magnetic field. This can cause sunspots, solar flares and coronal mass ejections.</a:t>
            </a:r>
          </a:p>
          <a:p>
            <a:pPr>
              <a:buFontTx/>
              <a:buChar char="-"/>
            </a:pPr>
            <a:r>
              <a:rPr lang="en-CA" sz="2400" dirty="0" smtClean="0">
                <a:solidFill>
                  <a:schemeClr val="bg1"/>
                </a:solidFill>
                <a:latin typeface="Bodoni MT Condensed" pitchFamily="18" charset="0"/>
              </a:rPr>
              <a:t>  The first telescope was made in the early 1600’s</a:t>
            </a:r>
          </a:p>
          <a:p>
            <a:pPr>
              <a:buFontTx/>
              <a:buChar char="-"/>
            </a:pPr>
            <a:r>
              <a:rPr lang="en-CA" sz="2400" dirty="0" smtClean="0">
                <a:solidFill>
                  <a:schemeClr val="bg1"/>
                </a:solidFill>
                <a:latin typeface="Bodoni MT Condensed" pitchFamily="18" charset="0"/>
              </a:rPr>
              <a:t>Solar observers have been taking photograph since the 1858. </a:t>
            </a:r>
          </a:p>
          <a:p>
            <a:pPr>
              <a:buFontTx/>
              <a:buChar char="-"/>
            </a:pPr>
            <a:r>
              <a:rPr lang="en-CA" sz="2400" dirty="0" smtClean="0">
                <a:solidFill>
                  <a:schemeClr val="bg1"/>
                </a:solidFill>
                <a:latin typeface="Bodoni MT Condensed" pitchFamily="18" charset="0"/>
              </a:rPr>
              <a:t>In the 1960’s, scientist that the surface of the suns vibration. </a:t>
            </a:r>
          </a:p>
          <a:p>
            <a:pPr>
              <a:buFontTx/>
              <a:buChar char="-"/>
            </a:pPr>
            <a:r>
              <a:rPr lang="en-CA" sz="2400" dirty="0" smtClean="0">
                <a:solidFill>
                  <a:schemeClr val="bg1"/>
                </a:solidFill>
                <a:latin typeface="Bodoni MT Condensed" pitchFamily="18" charset="0"/>
              </a:rPr>
              <a:t>The sun is about 4.6 billion years.</a:t>
            </a:r>
          </a:p>
          <a:p>
            <a:pPr>
              <a:buFontTx/>
              <a:buChar char="-"/>
            </a:pPr>
            <a:r>
              <a:rPr lang="en-CA" sz="2400" dirty="0" smtClean="0">
                <a:solidFill>
                  <a:schemeClr val="bg1"/>
                </a:solidFill>
                <a:latin typeface="Bodoni MT Condensed" pitchFamily="18" charset="0"/>
              </a:rPr>
              <a:t>The sun has enough hydrogen in its core to last for another 4 billion year. </a:t>
            </a:r>
          </a:p>
          <a:p>
            <a:pPr>
              <a:buFontTx/>
              <a:buChar char="-"/>
            </a:pPr>
            <a:r>
              <a:rPr lang="en-CA" sz="2400" dirty="0" smtClean="0">
                <a:solidFill>
                  <a:schemeClr val="bg1"/>
                </a:solidFill>
                <a:latin typeface="Bodoni MT Condensed" pitchFamily="18" charset="0"/>
              </a:rPr>
              <a:t> </a:t>
            </a:r>
            <a:endParaRPr lang="en-CA" sz="2400" dirty="0">
              <a:solidFill>
                <a:schemeClr val="bg1"/>
              </a:solidFill>
              <a:latin typeface="Bodoni MT Condense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chemeClr val="bg1"/>
                </a:solidFill>
                <a:latin typeface="Bodoni MT Condensed" pitchFamily="18" charset="0"/>
              </a:rPr>
              <a:t>Stars	</a:t>
            </a:r>
            <a:endParaRPr lang="en-CA" dirty="0">
              <a:solidFill>
                <a:schemeClr val="bg1"/>
              </a:solidFill>
              <a:latin typeface="Bodoni MT Condensed"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CA" sz="1600" dirty="0" smtClean="0">
                <a:solidFill>
                  <a:schemeClr val="bg1"/>
                </a:solidFill>
                <a:latin typeface="Bookman Old Style" pitchFamily="18" charset="0"/>
              </a:rPr>
              <a:t> Stars are shining objects in space.</a:t>
            </a:r>
          </a:p>
          <a:p>
            <a:pPr>
              <a:buFont typeface="Wingdings" pitchFamily="2" charset="2"/>
              <a:buChar char="Ø"/>
            </a:pPr>
            <a:r>
              <a:rPr lang="en-CA" sz="1600" dirty="0" smtClean="0">
                <a:solidFill>
                  <a:schemeClr val="bg1"/>
                </a:solidFill>
                <a:latin typeface="Bookman Old Style" pitchFamily="18" charset="0"/>
              </a:rPr>
              <a:t> Most stars are made of gas and an electrically charged, </a:t>
            </a:r>
            <a:r>
              <a:rPr lang="en-CA" sz="1600" dirty="0" smtClean="0">
                <a:solidFill>
                  <a:schemeClr val="bg1"/>
                </a:solidFill>
                <a:latin typeface="Bookman Old Style" pitchFamily="18" charset="0"/>
              </a:rPr>
              <a:t>gas like </a:t>
            </a:r>
            <a:r>
              <a:rPr lang="en-CA" sz="1600" dirty="0" smtClean="0">
                <a:solidFill>
                  <a:schemeClr val="bg1"/>
                </a:solidFill>
                <a:latin typeface="Bookman Old Style" pitchFamily="18" charset="0"/>
              </a:rPr>
              <a:t>substance known as plasma. </a:t>
            </a:r>
          </a:p>
          <a:p>
            <a:pPr>
              <a:buFont typeface="Wingdings" pitchFamily="2" charset="2"/>
              <a:buChar char="Ø"/>
            </a:pPr>
            <a:r>
              <a:rPr lang="en-CA" sz="1600" dirty="0" smtClean="0">
                <a:solidFill>
                  <a:schemeClr val="bg1"/>
                </a:solidFill>
                <a:latin typeface="Bookman Old Style" pitchFamily="18" charset="0"/>
              </a:rPr>
              <a:t> The star that is closets to the Earth is the sun</a:t>
            </a:r>
            <a:r>
              <a:rPr lang="en-CA" sz="1600" dirty="0" smtClean="0">
                <a:solidFill>
                  <a:schemeClr val="bg1"/>
                </a:solidFill>
                <a:latin typeface="Bookman Old Style" pitchFamily="18" charset="0"/>
              </a:rPr>
              <a:t>.</a:t>
            </a:r>
          </a:p>
          <a:p>
            <a:pPr>
              <a:buFont typeface="Wingdings" pitchFamily="2" charset="2"/>
              <a:buChar char="Ø"/>
            </a:pPr>
            <a:r>
              <a:rPr lang="en-CA" sz="1600" dirty="0" smtClean="0">
                <a:solidFill>
                  <a:schemeClr val="bg1"/>
                </a:solidFill>
                <a:latin typeface="Bookman Old Style" pitchFamily="18" charset="0"/>
              </a:rPr>
              <a:t>Stars the size of our Sun are known as Dwarf Stars. The largest stars can be 10 times larger across then the Sun. These are called Giant or </a:t>
            </a:r>
            <a:r>
              <a:rPr lang="en-CA" sz="1600" dirty="0" smtClean="0">
                <a:solidFill>
                  <a:schemeClr val="bg1"/>
                </a:solidFill>
                <a:latin typeface="Bookman Old Style" pitchFamily="18" charset="0"/>
              </a:rPr>
              <a:t>Supergiant </a:t>
            </a:r>
            <a:r>
              <a:rPr lang="en-CA" sz="1600" dirty="0" smtClean="0">
                <a:solidFill>
                  <a:schemeClr val="bg1"/>
                </a:solidFill>
                <a:latin typeface="Bookman Old Style" pitchFamily="18" charset="0"/>
              </a:rPr>
              <a:t>stars. The very smallest stars are not much bigger than the planet Jupiter. They can all be different colors. </a:t>
            </a:r>
            <a:r>
              <a:rPr lang="en-CA" sz="1600" dirty="0" smtClean="0">
                <a:solidFill>
                  <a:schemeClr val="bg1"/>
                </a:solidFill>
                <a:latin typeface="Bookman Old Style" pitchFamily="18" charset="0"/>
              </a:rPr>
              <a:t> </a:t>
            </a:r>
          </a:p>
          <a:p>
            <a:pPr>
              <a:buFont typeface="Wingdings" pitchFamily="2" charset="2"/>
              <a:buChar char="Ø"/>
            </a:pPr>
            <a:r>
              <a:rPr lang="en-CA" sz="1600" dirty="0" smtClean="0">
                <a:solidFill>
                  <a:schemeClr val="bg1"/>
                </a:solidFill>
                <a:latin typeface="Bookman Old Style" pitchFamily="18" charset="0"/>
              </a:rPr>
              <a:t> Their color depends on their temperature, how hot they are. The coolest stars are nearly 500 degrees, while the hottest stars can reach 90,000 degrees. Cool stars appear red, and hot stars look bluish-white</a:t>
            </a:r>
            <a:r>
              <a:rPr lang="en-CA" sz="1600" dirty="0" smtClean="0">
                <a:solidFill>
                  <a:schemeClr val="bg1"/>
                </a:solidFill>
                <a:latin typeface="Bookman Old Style" pitchFamily="18" charset="0"/>
              </a:rPr>
              <a:t>.</a:t>
            </a:r>
          </a:p>
          <a:p>
            <a:pPr>
              <a:buFont typeface="Wingdings" pitchFamily="2" charset="2"/>
              <a:buChar char="Ø"/>
            </a:pPr>
            <a:r>
              <a:rPr lang="en-CA" sz="1600" dirty="0" smtClean="0">
                <a:solidFill>
                  <a:schemeClr val="bg1"/>
                </a:solidFill>
                <a:latin typeface="Bookman Old Style" pitchFamily="18" charset="0"/>
              </a:rPr>
              <a:t>There are many types of stars, such as White Dwarfs, </a:t>
            </a:r>
            <a:r>
              <a:rPr lang="en-CA" sz="1600" smtClean="0">
                <a:solidFill>
                  <a:schemeClr val="bg1"/>
                </a:solidFill>
                <a:latin typeface="Bookman Old Style" pitchFamily="18" charset="0"/>
              </a:rPr>
              <a:t>Black Dwarfs. </a:t>
            </a:r>
            <a:endParaRPr lang="en-CA" sz="1600" dirty="0">
              <a:solidFill>
                <a:schemeClr val="bg1"/>
              </a:solidFill>
              <a:latin typeface="Bookman Old Styl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42984"/>
            <a:ext cx="9280681" cy="34163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These are just some interesting </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Facts about The Sun and Other </a:t>
            </a:r>
          </a:p>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Stars. </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hope you enjoyed it!! </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1445</TotalTime>
  <Words>537</Words>
  <Application>Microsoft Office PowerPoint</Application>
  <PresentationFormat>On-screen Show (4:3)</PresentationFormat>
  <Paragraphs>38</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 Sun and Other Stars </vt:lpstr>
      <vt:lpstr>The Sun</vt:lpstr>
      <vt:lpstr>Slide 3</vt:lpstr>
      <vt:lpstr>Slide 4</vt:lpstr>
      <vt:lpstr>Stars </vt:lpstr>
      <vt:lpstr>Slide 6</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Sun and Other Stars </dc:title>
  <dc:creator>Imara Dhalla</dc:creator>
  <cp:lastModifiedBy>Imara Dhalla</cp:lastModifiedBy>
  <cp:revision>133</cp:revision>
  <dcterms:created xsi:type="dcterms:W3CDTF">2010-06-01T15:33:08Z</dcterms:created>
  <dcterms:modified xsi:type="dcterms:W3CDTF">2010-06-08T20:29:11Z</dcterms:modified>
</cp:coreProperties>
</file>